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F1B20-C455-4230-92B6-C279DE5A7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518185-AD74-4A18-BBDE-60AF00A1F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EB45E-5117-4FF2-B52F-E2BFA80E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C2B486-EDF3-4B96-A8B4-1C129171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B12411-7717-4D57-8FCD-520FD295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050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E3665-8D70-4562-9414-7637F7AE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106F5B-CD69-4BF7-8BBA-25236A93D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00477-A24C-4BCE-8808-DFE465E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AFC17D-B980-4A50-9503-6464A9E6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36A6EF-FC73-4B2B-9BE8-8EBFA56C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902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09ECD8-AC8E-4DC5-8125-A757BE473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F26542A-4A32-44C2-B330-474E2E59E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B56828-4FB3-4035-9B89-E2178BAD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35110A-F833-4604-B531-088ACE5D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12BFE-D378-4557-8EB5-4EAC1FA2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762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20D00-C7FD-4482-B667-75067A1C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D735B4-BCCA-4011-B299-46E8B9F62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D0891-C13F-4B98-BB8F-C4953356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C274B5-6BBD-437F-90BB-B3DAE4BA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16CD0E-2BC9-4B84-8C3E-FFA6B22A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314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AD646-5C33-4BD9-9811-EF38FEDE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0C9546-C1A9-4842-B76A-91DB50D2F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397398-5AA5-453B-9DF3-52EC8C2A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F35659-3DF2-4FDF-ACBE-00180B6F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CC15E5-81FA-4D39-BA25-6B003008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656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CC599-3331-4F5A-B159-CE265C6E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00C54B-5A83-4936-B703-9946181CA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C496F1-AA16-4976-8184-8B9C1BDE8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82AD7A-3432-4054-9A23-A06A1C13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1226CA-1A4C-44AA-A74F-772D2B1C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8A3D33-32EE-4AC9-BF64-FD2A343A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709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7D677-7A97-4D95-8E07-1F4FFAFE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FB79ED-A351-479B-AD20-3BAC7A4DC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A7078B-766E-473F-98CB-299F42E2C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393274-765F-4A39-A8B2-D8949505E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D57CBC-C339-48EA-B760-E47371E8D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92FEBF-0713-4FDD-9F9D-F255E537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848A72-966B-44A3-ADE7-8EB2FA64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617E74-C016-4C7F-B644-8AFD567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380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78C08-1FF6-4AFD-B670-4DBCC9C9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10862D-D752-4D03-9B06-4A16A282E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A3F403-ADAC-4501-A650-E320EAE7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C01A8D-70D9-44A5-8B8E-B3D3AA25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962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38C6E4-F91A-464E-9075-C34E7A90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6244F6-0AB3-42DD-836E-E1AFF7DE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C6FDA2-EF93-49B4-B0D7-445BB5A1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00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0E3D9-6D98-4D79-A781-55BD73DD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B5EA1A-06DE-4D32-9F7E-37A4B11E4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B853B8-D5F6-45D2-9406-BB402E412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DA1ACD-AA0A-41B9-AD20-6F92B11C2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C981BA-3A1C-4DB9-8DF4-234D34E2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046BE-57F6-475C-A07E-2F7D0158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925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9D6C5-519A-4D93-A608-34DA9AD1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9D51553-2EEA-493E-B2C7-F8EBF11FF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4C5E0C-47B2-4EC8-B495-87B37314A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C8AF16-6B44-45AD-A9F0-E554E396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CC6AE5-2569-4D62-8C8F-274E96FA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7B4BD9-A0A4-46B5-B031-AADE844E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988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2E076E-0253-4A6A-A800-A92C78F4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01FDBE-CFD0-4E06-9EBE-6F312DF1B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9BFF91-A75B-43B8-A23B-FB578D3BF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A5C8-6599-432C-9671-7A63245D2C43}" type="datetimeFigureOut">
              <a:rPr lang="fr-CH" smtClean="0"/>
              <a:t>26.05.2025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8E1D7-5376-44EB-9C24-9FD92694A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E84CCB-CFA7-41D5-BE1C-2D7C452E1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18738-67D0-419C-8031-EF876B85B9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600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symbole, Emblème, logo, bouclier&#10;&#10;Description générée automatiquement">
            <a:extLst>
              <a:ext uri="{FF2B5EF4-FFF2-40B4-BE49-F238E27FC236}">
                <a16:creationId xmlns:a16="http://schemas.microsoft.com/office/drawing/2014/main" id="{A664D5CF-E2B7-E106-3098-AEBE16F3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490" y="5971949"/>
            <a:ext cx="857377" cy="861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760AE6-6AC6-452A-9931-23D9B285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92" y="245523"/>
            <a:ext cx="2389261" cy="7655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C9FBC2-EF64-4286-A831-BB8AC27CEE35}"/>
              </a:ext>
            </a:extLst>
          </p:cNvPr>
          <p:cNvSpPr txBox="1"/>
          <p:nvPr/>
        </p:nvSpPr>
        <p:spPr>
          <a:xfrm>
            <a:off x="3179839" y="310484"/>
            <a:ext cx="86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Organisation du Conseil communal pour la législature 2021-2026 (dès le 01.01.2025)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540F9A-FD54-4F47-A3C5-51160A1C3031}"/>
              </a:ext>
            </a:extLst>
          </p:cNvPr>
          <p:cNvSpPr txBox="1"/>
          <p:nvPr/>
        </p:nvSpPr>
        <p:spPr>
          <a:xfrm>
            <a:off x="334693" y="1076992"/>
            <a:ext cx="3314528" cy="21544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TERRITOIRE &amp; DÉVELOPPEMENT</a:t>
            </a:r>
          </a:p>
          <a:p>
            <a:r>
              <a:rPr lang="fr-CH" sz="1600" b="1" dirty="0"/>
              <a:t>Joseph Aeby, syndic – </a:t>
            </a:r>
            <a:r>
              <a:rPr lang="fr-CH" sz="1200" b="1" dirty="0"/>
              <a:t>079 301 31 36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Aménagement du territoire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Communication &amp; relations publiques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Finances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Routes (</a:t>
            </a:r>
            <a:r>
              <a:rPr lang="fr-CH" sz="1400" dirty="0" err="1"/>
              <a:t>Valtraloc</a:t>
            </a:r>
            <a:r>
              <a:rPr lang="fr-CH" sz="1400" dirty="0"/>
              <a:t>) et infrastructures routières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Places publiques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Voirie, déneigement, signalisation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864A27-05BA-4CD9-A8D8-D4F12171A79E}"/>
              </a:ext>
            </a:extLst>
          </p:cNvPr>
          <p:cNvSpPr txBox="1"/>
          <p:nvPr/>
        </p:nvSpPr>
        <p:spPr>
          <a:xfrm>
            <a:off x="334692" y="3349259"/>
            <a:ext cx="3293766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ACTION SOCIALE &amp; SÉNIORS</a:t>
            </a:r>
          </a:p>
          <a:p>
            <a:r>
              <a:rPr lang="fr-CH" sz="1600" b="1" dirty="0"/>
              <a:t>Antoinette Piccand, conseillère</a:t>
            </a:r>
          </a:p>
          <a:p>
            <a:r>
              <a:rPr lang="fr-CH" sz="1200" b="1" dirty="0"/>
              <a:t>079 296 50 38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Service social régional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Séniors, Aînés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Homes médicalisés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Cimetières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0564E9-7BDE-4FD6-93F1-BADE4A2CF071}"/>
              </a:ext>
            </a:extLst>
          </p:cNvPr>
          <p:cNvSpPr txBox="1"/>
          <p:nvPr/>
        </p:nvSpPr>
        <p:spPr>
          <a:xfrm>
            <a:off x="334692" y="5159861"/>
            <a:ext cx="3293766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VIE LOCALE &amp; PROTECTION CIVILE</a:t>
            </a:r>
          </a:p>
          <a:p>
            <a:r>
              <a:rPr lang="fr-CH" sz="1600" b="1" dirty="0"/>
              <a:t>Alain Chollet, conseiller - </a:t>
            </a:r>
            <a:r>
              <a:rPr lang="fr-CH" sz="1200" b="1" dirty="0"/>
              <a:t>079 331 71 94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</a:pPr>
            <a:r>
              <a:rPr lang="fr-CH" sz="1600" dirty="0"/>
              <a:t>Service du feu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</a:pPr>
            <a:r>
              <a:rPr lang="fr-CH" sz="1600" dirty="0"/>
              <a:t>Protection civile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</a:pPr>
            <a:r>
              <a:rPr lang="fr-CH" sz="1600" dirty="0"/>
              <a:t>Sociétés locales et événementiel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H" sz="1600" dirty="0"/>
              <a:t>Sport &amp; culture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6E0717-FCBC-4830-B45F-464B850F8A08}"/>
              </a:ext>
            </a:extLst>
          </p:cNvPr>
          <p:cNvSpPr txBox="1"/>
          <p:nvPr/>
        </p:nvSpPr>
        <p:spPr>
          <a:xfrm>
            <a:off x="4109991" y="3170961"/>
            <a:ext cx="3335291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SERVICES ENVIRONNEMENTAUX</a:t>
            </a:r>
          </a:p>
          <a:p>
            <a:r>
              <a:rPr lang="fr-CH" sz="1600" b="1" dirty="0"/>
              <a:t>Claude Conus, conseiller - </a:t>
            </a:r>
            <a:r>
              <a:rPr lang="fr-CH" sz="1200" b="1" dirty="0"/>
              <a:t>079 </a:t>
            </a:r>
            <a:r>
              <a:rPr lang="fr-CH" sz="1200" b="1"/>
              <a:t>287 94 51</a:t>
            </a:r>
            <a:endParaRPr lang="fr-CH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Eau &amp; épuration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H" sz="1600" dirty="0"/>
              <a:t>Endiguement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H" sz="1600" dirty="0"/>
              <a:t>Parchets communaux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H" sz="1600" dirty="0"/>
              <a:t>Agriculture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H" sz="1600" dirty="0"/>
              <a:t>Forêts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8B9A02-A60D-45F6-AC20-747DF92F53A5}"/>
              </a:ext>
            </a:extLst>
          </p:cNvPr>
          <p:cNvSpPr txBox="1"/>
          <p:nvPr/>
        </p:nvSpPr>
        <p:spPr>
          <a:xfrm>
            <a:off x="7947580" y="3040688"/>
            <a:ext cx="3892017" cy="1785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accent4">
                    <a:lumMod val="50000"/>
                  </a:schemeClr>
                </a:solidFill>
              </a:rPr>
              <a:t>PATRIMOINE &amp; BATIMENTS &amp; INFORMATIQUE</a:t>
            </a:r>
          </a:p>
          <a:p>
            <a:r>
              <a:rPr lang="fr-CH" sz="1600" b="1" dirty="0"/>
              <a:t>Loris Bossi, conseiller – </a:t>
            </a:r>
            <a:r>
              <a:rPr lang="fr-CH" sz="1200" b="1" dirty="0"/>
              <a:t>076 491 92 50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Bâtiments communaux (</a:t>
            </a:r>
            <a:r>
              <a:rPr lang="fr-CH" sz="1600" dirty="0" err="1"/>
              <a:t>Valtraloc</a:t>
            </a:r>
            <a:r>
              <a:rPr lang="fr-CH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Site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Tourisme &amp; Patrimoine</a:t>
            </a:r>
          </a:p>
          <a:p>
            <a:r>
              <a:rPr lang="fr-CH" sz="1600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76B73A-C64E-4100-9BBC-FDFA634709C0}"/>
              </a:ext>
            </a:extLst>
          </p:cNvPr>
          <p:cNvSpPr txBox="1"/>
          <p:nvPr/>
        </p:nvSpPr>
        <p:spPr>
          <a:xfrm>
            <a:off x="7947580" y="4986843"/>
            <a:ext cx="3801375" cy="1661993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ÉCONOMIE ET MOBILITÉ</a:t>
            </a:r>
          </a:p>
          <a:p>
            <a:r>
              <a:rPr lang="fr-CH" sz="1600" b="1" dirty="0"/>
              <a:t>Marcel Haller, conseiller – </a:t>
            </a:r>
            <a:r>
              <a:rPr lang="fr-CH" sz="1200" b="1" dirty="0"/>
              <a:t>079 503 76 93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Police des 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Mobilité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Eclairage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/>
              <a:t>Gestion des déchets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23A529-FD40-4EBE-BACA-327C44C1EE56}"/>
              </a:ext>
            </a:extLst>
          </p:cNvPr>
          <p:cNvSpPr txBox="1"/>
          <p:nvPr/>
        </p:nvSpPr>
        <p:spPr>
          <a:xfrm>
            <a:off x="7947579" y="1089094"/>
            <a:ext cx="3892017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accent4">
                    <a:lumMod val="50000"/>
                  </a:schemeClr>
                </a:solidFill>
              </a:rPr>
              <a:t>ENFANCE &amp; VIE SCOLAIRE &amp; PERSONNEL</a:t>
            </a:r>
          </a:p>
          <a:p>
            <a:r>
              <a:rPr lang="fr-CH" sz="1600" b="1" dirty="0"/>
              <a:t>Christophe Jaccoud, vice-syndic – </a:t>
            </a:r>
            <a:r>
              <a:rPr lang="fr-CH" sz="1100" b="1" dirty="0"/>
              <a:t>079 219 04 30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Ressources humaines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Petite enfance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Accueil extrascolaire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Cercle scolaire 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/>
              <a:t>Cycle d’orientation de la </a:t>
            </a:r>
            <a:r>
              <a:rPr lang="fr-CH" sz="1600" dirty="0" err="1"/>
              <a:t>Glâne</a:t>
            </a:r>
            <a:endParaRPr lang="fr-CH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1CCB39-4807-40EE-AC3B-427D4CCFC7B3}"/>
              </a:ext>
            </a:extLst>
          </p:cNvPr>
          <p:cNvSpPr txBox="1"/>
          <p:nvPr/>
        </p:nvSpPr>
        <p:spPr>
          <a:xfrm>
            <a:off x="4109991" y="5065820"/>
            <a:ext cx="3335291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Auboranges</a:t>
            </a:r>
            <a:r>
              <a:rPr lang="fr-CH" sz="1600" dirty="0"/>
              <a:t>, Chapelle, Ecublens, Rue</a:t>
            </a:r>
          </a:p>
          <a:p>
            <a:pPr algn="ctr"/>
            <a:r>
              <a:rPr lang="fr-CH" sz="1600" dirty="0"/>
              <a:t>4 entités = 1 commune</a:t>
            </a:r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83355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202</Words>
  <Application>Microsoft Office PowerPoint</Application>
  <PresentationFormat>Grand écran</PresentationFormat>
  <Paragraphs>52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Joseph Aeby</dc:creator>
  <cp:lastModifiedBy>Chantal Bosson</cp:lastModifiedBy>
  <cp:revision>18</cp:revision>
  <cp:lastPrinted>2021-04-28T07:16:45Z</cp:lastPrinted>
  <dcterms:created xsi:type="dcterms:W3CDTF">2021-04-28T06:41:37Z</dcterms:created>
  <dcterms:modified xsi:type="dcterms:W3CDTF">2025-05-26T15:08:05Z</dcterms:modified>
</cp:coreProperties>
</file>